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6"/>
    <a:srgbClr val="FFF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9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53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3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85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6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97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99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49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28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84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5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0B62B-98FE-4602-A1B6-4D292F399A9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1191C-AEDA-49E3-A992-F5739F0F2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45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Seeing the light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shoebox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has some holes cut in it.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45928" y="1565694"/>
            <a:ext cx="7196253" cy="4313207"/>
            <a:chOff x="745928" y="1565694"/>
            <a:chExt cx="7196253" cy="4313207"/>
          </a:xfrm>
        </p:grpSpPr>
        <p:grpSp>
          <p:nvGrpSpPr>
            <p:cNvPr id="16" name="Group 15"/>
            <p:cNvGrpSpPr/>
            <p:nvPr/>
          </p:nvGrpSpPr>
          <p:grpSpPr>
            <a:xfrm>
              <a:off x="1239456" y="1565694"/>
              <a:ext cx="6702725" cy="4313207"/>
              <a:chOff x="1239456" y="1565694"/>
              <a:chExt cx="6702725" cy="4313207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6" name="Rectangle 5"/>
              <p:cNvSpPr/>
              <p:nvPr/>
            </p:nvSpPr>
            <p:spPr>
              <a:xfrm>
                <a:off x="1239456" y="1565694"/>
                <a:ext cx="6702725" cy="431320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3462325" y="2069668"/>
                <a:ext cx="2280791" cy="3364302"/>
                <a:chOff x="3462325" y="2069668"/>
                <a:chExt cx="2280791" cy="3364302"/>
              </a:xfrm>
              <a:grpFill/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3462325" y="2069668"/>
                  <a:ext cx="2280791" cy="3364302"/>
                  <a:chOff x="3352928" y="2069668"/>
                  <a:chExt cx="2280791" cy="3364302"/>
                </a:xfrm>
                <a:grpFill/>
              </p:grpSpPr>
              <p:sp>
                <p:nvSpPr>
                  <p:cNvPr id="2" name="Rectangle 1"/>
                  <p:cNvSpPr/>
                  <p:nvPr/>
                </p:nvSpPr>
                <p:spPr>
                  <a:xfrm>
                    <a:off x="3450565" y="2069668"/>
                    <a:ext cx="2061714" cy="3364302"/>
                  </a:xfrm>
                  <a:prstGeom prst="rect">
                    <a:avLst/>
                  </a:prstGeom>
                  <a:grpFill/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" name="Rectangle 2"/>
                  <p:cNvSpPr/>
                  <p:nvPr/>
                </p:nvSpPr>
                <p:spPr>
                  <a:xfrm>
                    <a:off x="3352928" y="3643988"/>
                    <a:ext cx="215660" cy="21566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5418059" y="2648792"/>
                    <a:ext cx="215660" cy="21566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" name="Rectangle 7"/>
                  <p:cNvSpPr/>
                  <p:nvPr/>
                </p:nvSpPr>
                <p:spPr>
                  <a:xfrm>
                    <a:off x="5400135" y="4641011"/>
                    <a:ext cx="215660" cy="21566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4" name="Rectangle 13"/>
                <p:cNvSpPr/>
                <p:nvPr/>
              </p:nvSpPr>
              <p:spPr>
                <a:xfrm>
                  <a:off x="5527456" y="3614468"/>
                  <a:ext cx="215660" cy="21566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1" name="Group 20"/>
            <p:cNvGrpSpPr/>
            <p:nvPr/>
          </p:nvGrpSpPr>
          <p:grpSpPr>
            <a:xfrm rot="427494">
              <a:off x="745928" y="2566742"/>
              <a:ext cx="1427886" cy="677075"/>
              <a:chOff x="979305" y="3074940"/>
              <a:chExt cx="1427886" cy="677075"/>
            </a:xfrm>
          </p:grpSpPr>
          <p:sp>
            <p:nvSpPr>
              <p:cNvPr id="18" name="Round Same Side Corner Rectangle 17"/>
              <p:cNvSpPr/>
              <p:nvPr/>
            </p:nvSpPr>
            <p:spPr>
              <a:xfrm rot="17328443">
                <a:off x="1501231" y="2553014"/>
                <a:ext cx="342900" cy="1386752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ound Same Side Corner Rectangle 18"/>
              <p:cNvSpPr/>
              <p:nvPr/>
            </p:nvSpPr>
            <p:spPr>
              <a:xfrm rot="17328443">
                <a:off x="1967318" y="3284943"/>
                <a:ext cx="530791" cy="308663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 rot="1113525">
                <a:off x="2361472" y="3227693"/>
                <a:ext cx="45719" cy="524322"/>
              </a:xfrm>
              <a:prstGeom prst="ellipse">
                <a:avLst/>
              </a:prstGeom>
              <a:solidFill>
                <a:srgbClr val="FFFFE6"/>
              </a:solidFill>
              <a:ln w="95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4631427" y="5437253"/>
            <a:ext cx="1468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Shoebox</a:t>
            </a:r>
            <a:endParaRPr lang="en-GB" sz="1600" dirty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Seeing the light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517586" y="1346205"/>
            <a:ext cx="5928778" cy="78158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600" dirty="0" smtClean="0"/>
              <a:t>The torch is pointed in the direction shown.</a:t>
            </a:r>
          </a:p>
        </p:txBody>
      </p:sp>
      <p:sp>
        <p:nvSpPr>
          <p:cNvPr id="5" name="Text Placeholder 16"/>
          <p:cNvSpPr txBox="1">
            <a:spLocks/>
          </p:cNvSpPr>
          <p:nvPr/>
        </p:nvSpPr>
        <p:spPr>
          <a:xfrm>
            <a:off x="517585" y="3663835"/>
            <a:ext cx="3355676" cy="1992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  <a:p>
            <a:pPr>
              <a:defRPr/>
            </a:pPr>
            <a:r>
              <a:rPr lang="en-US" sz="1600" dirty="0"/>
              <a:t>Draw a </a:t>
            </a:r>
            <a:r>
              <a:rPr lang="en-US" sz="1600" dirty="0" smtClean="0"/>
              <a:t>diagram to show why you think you will see this</a:t>
            </a:r>
            <a:endParaRPr lang="en-US" sz="1600" i="1" noProof="0" dirty="0"/>
          </a:p>
        </p:txBody>
      </p:sp>
      <p:grpSp>
        <p:nvGrpSpPr>
          <p:cNvPr id="6" name="Group 5"/>
          <p:cNvGrpSpPr/>
          <p:nvPr/>
        </p:nvGrpSpPr>
        <p:grpSpPr>
          <a:xfrm>
            <a:off x="3592430" y="2290493"/>
            <a:ext cx="5082365" cy="3060675"/>
            <a:chOff x="3592430" y="2290493"/>
            <a:chExt cx="5082365" cy="306067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92430" y="2290493"/>
              <a:ext cx="5082365" cy="3060675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7288847" y="2958886"/>
              <a:ext cx="543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>
                      <a:lumMod val="9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  <a:endParaRPr lang="en-GB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88847" y="3662414"/>
              <a:ext cx="543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>
                      <a:lumMod val="9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  <a:endParaRPr lang="en-GB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88847" y="4365942"/>
              <a:ext cx="543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>
                      <a:lumMod val="9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  <a:endParaRPr lang="en-GB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4" name="Text Placeholder 16"/>
          <p:cNvSpPr txBox="1">
            <a:spLocks/>
          </p:cNvSpPr>
          <p:nvPr/>
        </p:nvSpPr>
        <p:spPr>
          <a:xfrm>
            <a:off x="517585" y="2185728"/>
            <a:ext cx="3255518" cy="6411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600" dirty="0" smtClean="0"/>
              <a:t>Which </a:t>
            </a:r>
            <a:r>
              <a:rPr lang="en-US" sz="1600" dirty="0" smtClean="0"/>
              <a:t>hole(s) </a:t>
            </a:r>
            <a:r>
              <a:rPr lang="en-US" sz="1600" dirty="0" smtClean="0"/>
              <a:t>do you think the torch will light up?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858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Seeing the light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517584" y="2191109"/>
            <a:ext cx="5080959" cy="15872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600" dirty="0" smtClean="0"/>
              <a:t>Record what you see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Text Placeholder 16"/>
          <p:cNvSpPr txBox="1">
            <a:spLocks/>
          </p:cNvSpPr>
          <p:nvPr/>
        </p:nvSpPr>
        <p:spPr>
          <a:xfrm>
            <a:off x="517582" y="4176529"/>
            <a:ext cx="8143337" cy="16170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600" dirty="0" smtClean="0"/>
              <a:t>Were your prediction and explanation correct?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If not, can you explain what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you observed?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8" name="Text Placeholder 16"/>
          <p:cNvSpPr txBox="1">
            <a:spLocks/>
          </p:cNvSpPr>
          <p:nvPr/>
        </p:nvSpPr>
        <p:spPr>
          <a:xfrm>
            <a:off x="531393" y="1043797"/>
            <a:ext cx="3833574" cy="749153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 the demonstration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966" y="1544936"/>
            <a:ext cx="4541755" cy="273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2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83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9</cp:revision>
  <dcterms:created xsi:type="dcterms:W3CDTF">2018-10-10T10:29:33Z</dcterms:created>
  <dcterms:modified xsi:type="dcterms:W3CDTF">2018-10-29T09:07:05Z</dcterms:modified>
</cp:coreProperties>
</file>