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E6"/>
    <a:srgbClr val="FFFF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B62B-98FE-4602-A1B6-4D292F399A95}" type="datetimeFigureOut">
              <a:rPr lang="en-GB" smtClean="0"/>
              <a:t>29/10/2018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1191C-AEDA-49E3-A992-F5739F0F2D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5797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B62B-98FE-4602-A1B6-4D292F399A95}" type="datetimeFigureOut">
              <a:rPr lang="en-GB" smtClean="0"/>
              <a:t>29/10/2018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1191C-AEDA-49E3-A992-F5739F0F2D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2535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B62B-98FE-4602-A1B6-4D292F399A95}" type="datetimeFigureOut">
              <a:rPr lang="en-GB" smtClean="0"/>
              <a:t>29/10/2018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1191C-AEDA-49E3-A992-F5739F0F2D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539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B62B-98FE-4602-A1B6-4D292F399A95}" type="datetimeFigureOut">
              <a:rPr lang="en-GB" smtClean="0"/>
              <a:t>29/10/2018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1191C-AEDA-49E3-A992-F5739F0F2D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855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B62B-98FE-4602-A1B6-4D292F399A95}" type="datetimeFigureOut">
              <a:rPr lang="en-GB" smtClean="0"/>
              <a:t>29/10/2018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1191C-AEDA-49E3-A992-F5739F0F2D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0569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B62B-98FE-4602-A1B6-4D292F399A95}" type="datetimeFigureOut">
              <a:rPr lang="en-GB" smtClean="0"/>
              <a:t>29/10/2018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1191C-AEDA-49E3-A992-F5739F0F2D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971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B62B-98FE-4602-A1B6-4D292F399A95}" type="datetimeFigureOut">
              <a:rPr lang="en-GB" smtClean="0"/>
              <a:t>29/10/2018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1191C-AEDA-49E3-A992-F5739F0F2D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4996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B62B-98FE-4602-A1B6-4D292F399A95}" type="datetimeFigureOut">
              <a:rPr lang="en-GB" smtClean="0"/>
              <a:t>29/10/2018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1191C-AEDA-49E3-A992-F5739F0F2D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497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B62B-98FE-4602-A1B6-4D292F399A95}" type="datetimeFigureOut">
              <a:rPr lang="en-GB" smtClean="0"/>
              <a:t>29/10/2018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1191C-AEDA-49E3-A992-F5739F0F2D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1285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B62B-98FE-4602-A1B6-4D292F399A95}" type="datetimeFigureOut">
              <a:rPr lang="en-GB" smtClean="0"/>
              <a:t>29/10/2018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1191C-AEDA-49E3-A992-F5739F0F2D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843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B62B-98FE-4602-A1B6-4D292F399A95}" type="datetimeFigureOut">
              <a:rPr lang="en-GB" smtClean="0"/>
              <a:t>29/10/2018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1191C-AEDA-49E3-A992-F5739F0F2D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7058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0B62B-98FE-4602-A1B6-4D292F399A95}" type="datetimeFigureOut">
              <a:rPr lang="en-GB" smtClean="0"/>
              <a:t>29/10/2018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1191C-AEDA-49E3-A992-F5739F0F2D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5456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89" y="645638"/>
            <a:ext cx="9150889" cy="6212362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Seeing the light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5"/>
            <a:ext cx="8285163" cy="29324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shoebox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has some holes cut in it.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745928" y="1565694"/>
            <a:ext cx="7196253" cy="4313207"/>
            <a:chOff x="745928" y="1565694"/>
            <a:chExt cx="7196253" cy="4313207"/>
          </a:xfrm>
        </p:grpSpPr>
        <p:grpSp>
          <p:nvGrpSpPr>
            <p:cNvPr id="16" name="Group 15"/>
            <p:cNvGrpSpPr/>
            <p:nvPr/>
          </p:nvGrpSpPr>
          <p:grpSpPr>
            <a:xfrm>
              <a:off x="1239456" y="1565694"/>
              <a:ext cx="6702725" cy="4313207"/>
              <a:chOff x="1239456" y="1565694"/>
              <a:chExt cx="6702725" cy="4313207"/>
            </a:xfrm>
            <a:solidFill>
              <a:schemeClr val="tx1">
                <a:lumMod val="65000"/>
                <a:lumOff val="35000"/>
              </a:schemeClr>
            </a:solidFill>
          </p:grpSpPr>
          <p:sp>
            <p:nvSpPr>
              <p:cNvPr id="6" name="Rectangle 5"/>
              <p:cNvSpPr/>
              <p:nvPr/>
            </p:nvSpPr>
            <p:spPr>
              <a:xfrm>
                <a:off x="1239456" y="1565694"/>
                <a:ext cx="6702725" cy="431320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5" name="Group 14"/>
              <p:cNvGrpSpPr/>
              <p:nvPr/>
            </p:nvGrpSpPr>
            <p:grpSpPr>
              <a:xfrm>
                <a:off x="3462325" y="2069668"/>
                <a:ext cx="2280791" cy="3364302"/>
                <a:chOff x="3462325" y="2069668"/>
                <a:chExt cx="2280791" cy="3364302"/>
              </a:xfrm>
              <a:grpFill/>
            </p:grpSpPr>
            <p:grpSp>
              <p:nvGrpSpPr>
                <p:cNvPr id="5" name="Group 4"/>
                <p:cNvGrpSpPr/>
                <p:nvPr/>
              </p:nvGrpSpPr>
              <p:grpSpPr>
                <a:xfrm>
                  <a:off x="3462325" y="2069668"/>
                  <a:ext cx="2280791" cy="3364302"/>
                  <a:chOff x="3352928" y="2069668"/>
                  <a:chExt cx="2280791" cy="3364302"/>
                </a:xfrm>
                <a:grpFill/>
              </p:grpSpPr>
              <p:sp>
                <p:nvSpPr>
                  <p:cNvPr id="2" name="Rectangle 1"/>
                  <p:cNvSpPr/>
                  <p:nvPr/>
                </p:nvSpPr>
                <p:spPr>
                  <a:xfrm>
                    <a:off x="3450565" y="2069668"/>
                    <a:ext cx="2061714" cy="3364302"/>
                  </a:xfrm>
                  <a:prstGeom prst="rect">
                    <a:avLst/>
                  </a:prstGeom>
                  <a:grpFill/>
                  <a:ln w="254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" name="Rectangle 2"/>
                  <p:cNvSpPr/>
                  <p:nvPr/>
                </p:nvSpPr>
                <p:spPr>
                  <a:xfrm>
                    <a:off x="3352928" y="3643988"/>
                    <a:ext cx="215660" cy="215661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7" name="Rectangle 6"/>
                  <p:cNvSpPr/>
                  <p:nvPr/>
                </p:nvSpPr>
                <p:spPr>
                  <a:xfrm>
                    <a:off x="5418059" y="2648792"/>
                    <a:ext cx="215660" cy="215661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8" name="Rectangle 7"/>
                  <p:cNvSpPr/>
                  <p:nvPr/>
                </p:nvSpPr>
                <p:spPr>
                  <a:xfrm>
                    <a:off x="5400135" y="4641011"/>
                    <a:ext cx="215660" cy="215661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14" name="Rectangle 13"/>
                <p:cNvSpPr/>
                <p:nvPr/>
              </p:nvSpPr>
              <p:spPr>
                <a:xfrm>
                  <a:off x="5527456" y="3614468"/>
                  <a:ext cx="215660" cy="215661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grpSp>
          <p:nvGrpSpPr>
            <p:cNvPr id="21" name="Group 20"/>
            <p:cNvGrpSpPr/>
            <p:nvPr/>
          </p:nvGrpSpPr>
          <p:grpSpPr>
            <a:xfrm rot="427494">
              <a:off x="745928" y="2566742"/>
              <a:ext cx="1427886" cy="677075"/>
              <a:chOff x="979305" y="3074940"/>
              <a:chExt cx="1427886" cy="677075"/>
            </a:xfrm>
          </p:grpSpPr>
          <p:sp>
            <p:nvSpPr>
              <p:cNvPr id="18" name="Round Same Side Corner Rectangle 17"/>
              <p:cNvSpPr/>
              <p:nvPr/>
            </p:nvSpPr>
            <p:spPr>
              <a:xfrm rot="17328443">
                <a:off x="1501231" y="2553014"/>
                <a:ext cx="342900" cy="1386752"/>
              </a:xfrm>
              <a:prstGeom prst="round2SameRect">
                <a:avLst>
                  <a:gd name="adj1" fmla="val 30505"/>
                  <a:gd name="adj2" fmla="val 0"/>
                </a:avLst>
              </a:prstGeom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" name="Round Same Side Corner Rectangle 18"/>
              <p:cNvSpPr/>
              <p:nvPr/>
            </p:nvSpPr>
            <p:spPr>
              <a:xfrm rot="17328443">
                <a:off x="1967318" y="3284943"/>
                <a:ext cx="530791" cy="308663"/>
              </a:xfrm>
              <a:prstGeom prst="round2SameRect">
                <a:avLst>
                  <a:gd name="adj1" fmla="val 30505"/>
                  <a:gd name="adj2" fmla="val 0"/>
                </a:avLst>
              </a:prstGeom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" name="Oval 19"/>
              <p:cNvSpPr/>
              <p:nvPr/>
            </p:nvSpPr>
            <p:spPr>
              <a:xfrm rot="1113525">
                <a:off x="2361472" y="3227693"/>
                <a:ext cx="45719" cy="524322"/>
              </a:xfrm>
              <a:prstGeom prst="ellipse">
                <a:avLst/>
              </a:prstGeom>
              <a:solidFill>
                <a:srgbClr val="FFFFE6"/>
              </a:solidFill>
              <a:ln w="9525"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25" name="TextBox 24"/>
          <p:cNvSpPr txBox="1"/>
          <p:nvPr/>
        </p:nvSpPr>
        <p:spPr>
          <a:xfrm>
            <a:off x="4631427" y="5437253"/>
            <a:ext cx="1468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Shoebox</a:t>
            </a:r>
            <a:endParaRPr lang="en-GB" sz="1600" dirty="0">
              <a:solidFill>
                <a:schemeClr val="bg1">
                  <a:lumMod val="9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20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US" dirty="0"/>
              <a:t>Seeing the light</a:t>
            </a:r>
            <a:endParaRPr lang="en-GB" dirty="0"/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517586" y="1346205"/>
            <a:ext cx="5928778" cy="78158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Predict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1600" dirty="0" smtClean="0"/>
              <a:t>The torch is pointed in the direction shown.</a:t>
            </a:r>
          </a:p>
        </p:txBody>
      </p:sp>
      <p:sp>
        <p:nvSpPr>
          <p:cNvPr id="5" name="Text Placeholder 16"/>
          <p:cNvSpPr txBox="1">
            <a:spLocks/>
          </p:cNvSpPr>
          <p:nvPr/>
        </p:nvSpPr>
        <p:spPr>
          <a:xfrm>
            <a:off x="517585" y="3663835"/>
            <a:ext cx="3355676" cy="19922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Explain</a:t>
            </a:r>
          </a:p>
          <a:p>
            <a:pPr>
              <a:defRPr/>
            </a:pPr>
            <a:r>
              <a:rPr lang="en-US" sz="1600" dirty="0"/>
              <a:t>Draw a </a:t>
            </a:r>
            <a:r>
              <a:rPr lang="en-US" sz="1600" dirty="0" smtClean="0"/>
              <a:t>diagram to show why you think you will see this</a:t>
            </a:r>
            <a:endParaRPr lang="en-US" sz="1600" i="1" noProof="0" dirty="0"/>
          </a:p>
        </p:txBody>
      </p:sp>
      <p:grpSp>
        <p:nvGrpSpPr>
          <p:cNvPr id="6" name="Group 5"/>
          <p:cNvGrpSpPr/>
          <p:nvPr/>
        </p:nvGrpSpPr>
        <p:grpSpPr>
          <a:xfrm>
            <a:off x="3592430" y="2290493"/>
            <a:ext cx="5082365" cy="3060675"/>
            <a:chOff x="3592430" y="2290493"/>
            <a:chExt cx="5082365" cy="3060675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592430" y="2290493"/>
              <a:ext cx="5082365" cy="3060675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7288847" y="2958886"/>
              <a:ext cx="5434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chemeClr val="bg1">
                      <a:lumMod val="9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1</a:t>
              </a:r>
              <a:endParaRPr lang="en-GB" dirty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288847" y="3662414"/>
              <a:ext cx="5434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chemeClr val="bg1">
                      <a:lumMod val="9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2</a:t>
              </a:r>
              <a:endParaRPr lang="en-GB" dirty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288847" y="4365942"/>
              <a:ext cx="5434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chemeClr val="bg1">
                      <a:lumMod val="9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3</a:t>
              </a:r>
              <a:endParaRPr lang="en-GB" dirty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sp>
        <p:nvSpPr>
          <p:cNvPr id="14" name="Text Placeholder 16"/>
          <p:cNvSpPr txBox="1">
            <a:spLocks/>
          </p:cNvSpPr>
          <p:nvPr/>
        </p:nvSpPr>
        <p:spPr>
          <a:xfrm>
            <a:off x="517585" y="2185728"/>
            <a:ext cx="3255518" cy="6411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1600" dirty="0" smtClean="0"/>
              <a:t>Which </a:t>
            </a:r>
            <a:r>
              <a:rPr lang="en-US" sz="1600" dirty="0" smtClean="0"/>
              <a:t>hole(s) </a:t>
            </a:r>
            <a:r>
              <a:rPr lang="en-US" sz="1600" dirty="0" smtClean="0"/>
              <a:t>do you think the torch will light up?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18582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US" dirty="0"/>
              <a:t>Seeing the light</a:t>
            </a:r>
            <a:endParaRPr lang="en-GB" dirty="0"/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517584" y="2191109"/>
            <a:ext cx="5080959" cy="158726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Observe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1600" dirty="0" smtClean="0"/>
              <a:t>Record what you see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5" name="Text Placeholder 16"/>
          <p:cNvSpPr txBox="1">
            <a:spLocks/>
          </p:cNvSpPr>
          <p:nvPr/>
        </p:nvSpPr>
        <p:spPr>
          <a:xfrm>
            <a:off x="517582" y="4176529"/>
            <a:ext cx="8143337" cy="161706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Explain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1600" dirty="0" smtClean="0"/>
              <a:t>Were your prediction and explanation correct?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If not, can you explain what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</a:rPr>
              <a:t> you observed?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18" name="Text Placeholder 16"/>
          <p:cNvSpPr txBox="1">
            <a:spLocks/>
          </p:cNvSpPr>
          <p:nvPr/>
        </p:nvSpPr>
        <p:spPr>
          <a:xfrm>
            <a:off x="531393" y="1043797"/>
            <a:ext cx="3833574" cy="749153"/>
          </a:xfrm>
          <a:prstGeom prst="rect">
            <a:avLst/>
          </a:prstGeo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Observe the demonstration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4966" y="1544936"/>
            <a:ext cx="4541755" cy="2733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12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83</Words>
  <Application>Microsoft Office PowerPoint</Application>
  <PresentationFormat>On-screen Show (4:3)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9</cp:revision>
  <dcterms:created xsi:type="dcterms:W3CDTF">2018-10-10T10:29:33Z</dcterms:created>
  <dcterms:modified xsi:type="dcterms:W3CDTF">2018-10-29T09:07:05Z</dcterms:modified>
</cp:coreProperties>
</file>